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8" r:id="rId9"/>
    <p:sldId id="264" r:id="rId10"/>
    <p:sldId id="263" r:id="rId11"/>
    <p:sldId id="265" r:id="rId12"/>
    <p:sldId id="266" r:id="rId13"/>
    <p:sldId id="270" r:id="rId14"/>
    <p:sldId id="271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va Sans 2 Bold" panose="020B0604020202020204" charset="0"/>
      <p:regular r:id="rId20"/>
    </p:embeddedFont>
    <p:embeddedFont>
      <p:font typeface="League Spartan" panose="020B0604020202020204" charset="0"/>
      <p:regular r:id="rId21"/>
    </p:embeddedFont>
    <p:embeddedFont>
      <p:font typeface="Poppins Medium Italics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hodeislandfc.com/schedule/" TargetMode="External"/><Relationship Id="rId2" Type="http://schemas.openxmlformats.org/officeDocument/2006/relationships/hyperlink" Target="mailto:stadiumzone@pawtucketri.go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99344" y="247964"/>
            <a:ext cx="8188656" cy="818865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55281" y="566190"/>
            <a:ext cx="7276783" cy="7160332"/>
            <a:chOff x="0" y="0"/>
            <a:chExt cx="6350000" cy="62483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248381"/>
            </a:xfrm>
            <a:custGeom>
              <a:avLst/>
              <a:gdLst/>
              <a:ahLst/>
              <a:cxnLst/>
              <a:rect l="l" t="t" r="r" b="b"/>
              <a:pathLst>
                <a:path w="6350000" h="6248381">
                  <a:moveTo>
                    <a:pt x="6350000" y="3124228"/>
                  </a:moveTo>
                  <a:cubicBezTo>
                    <a:pt x="6350000" y="4849600"/>
                    <a:pt x="4928476" y="6248381"/>
                    <a:pt x="3175000" y="6248381"/>
                  </a:cubicBezTo>
                  <a:cubicBezTo>
                    <a:pt x="1421498" y="6248381"/>
                    <a:pt x="0" y="4849600"/>
                    <a:pt x="0" y="3124228"/>
                  </a:cubicBezTo>
                  <a:cubicBezTo>
                    <a:pt x="0" y="1398768"/>
                    <a:pt x="1421498" y="0"/>
                    <a:pt x="3175000" y="0"/>
                  </a:cubicBezTo>
                  <a:cubicBezTo>
                    <a:pt x="4928502" y="0"/>
                    <a:pt x="6350000" y="1398768"/>
                    <a:pt x="6350000" y="3124228"/>
                  </a:cubicBezTo>
                  <a:close/>
                </a:path>
              </a:pathLst>
            </a:custGeom>
            <a:blipFill>
              <a:blip r:embed="rId2"/>
              <a:stretch>
                <a:fillRect t="-3441" b="-344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 flipV="1">
            <a:off x="-194434" y="6883164"/>
            <a:ext cx="21499429" cy="5419648"/>
          </a:xfrm>
          <a:custGeom>
            <a:avLst/>
            <a:gdLst/>
            <a:ahLst/>
            <a:cxnLst/>
            <a:rect l="l" t="t" r="r" b="b"/>
            <a:pathLst>
              <a:path w="21499429" h="5419648">
                <a:moveTo>
                  <a:pt x="21499429" y="5419648"/>
                </a:moveTo>
                <a:lnTo>
                  <a:pt x="0" y="5419648"/>
                </a:lnTo>
                <a:lnTo>
                  <a:pt x="0" y="0"/>
                </a:lnTo>
                <a:lnTo>
                  <a:pt x="21499429" y="0"/>
                </a:lnTo>
                <a:lnTo>
                  <a:pt x="21499429" y="54196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5888" y="5333293"/>
            <a:ext cx="7160577" cy="117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5"/>
              </a:lnSpc>
            </a:pPr>
            <a:r>
              <a:rPr lang="en-US" sz="7296" b="1" i="1" spc="-218">
                <a:solidFill>
                  <a:srgbClr val="FFFFFF"/>
                </a:solidFill>
                <a:latin typeface="Poppins Medium Italics"/>
                <a:ea typeface="Poppins Medium Italics"/>
                <a:cs typeface="Poppins Medium Italics"/>
                <a:sym typeface="Poppins Medium Italics"/>
              </a:rPr>
              <a:t>March 20, 2025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8758" y="566190"/>
            <a:ext cx="10806094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00"/>
              </a:lnSpc>
            </a:pPr>
            <a:r>
              <a:rPr lang="en-US" sz="9500" spc="-19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NEIGHBORHOOD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8758" y="2200296"/>
            <a:ext cx="9166455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00"/>
              </a:lnSpc>
            </a:pPr>
            <a:r>
              <a:rPr lang="en-US" sz="9500" b="1" spc="-19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8758" y="3832150"/>
            <a:ext cx="7854969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00"/>
              </a:lnSpc>
            </a:pPr>
            <a:r>
              <a:rPr lang="en-US" sz="9500" b="1" spc="-19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MEETING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548" y="448999"/>
            <a:ext cx="17156904" cy="9389003"/>
            <a:chOff x="0" y="0"/>
            <a:chExt cx="4518691" cy="2472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691" cy="2472824"/>
            </a:xfrm>
            <a:custGeom>
              <a:avLst/>
              <a:gdLst/>
              <a:ahLst/>
              <a:cxnLst/>
              <a:rect l="l" t="t" r="r" b="b"/>
              <a:pathLst>
                <a:path w="4518691" h="2472824">
                  <a:moveTo>
                    <a:pt x="0" y="0"/>
                  </a:moveTo>
                  <a:lnTo>
                    <a:pt x="4518691" y="0"/>
                  </a:lnTo>
                  <a:lnTo>
                    <a:pt x="4518691" y="2472824"/>
                  </a:lnTo>
                  <a:lnTo>
                    <a:pt x="0" y="2472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691" cy="2510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1732" y="1553707"/>
            <a:ext cx="10454300" cy="8084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(1) East Avenue from Lyman Street to James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(2) Lyman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(3) Manning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(4) Clyde Street from Cleveland Street to East Avenue.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(5) Rhodes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(6) Harvey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(7) Tower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(8) James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(9) Cleveland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(10) Clifford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(11) Pleasant Street from Cleveland Street to James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(12) Fowler Avenue from Pleasant Street to Cleveland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(13) Shoreham Court.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(14) Buffum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(15) Bowles Court.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(16) </a:t>
            </a:r>
            <a:r>
              <a:rPr lang="en-US" sz="2715" b="1" dirty="0" err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Bensley</a:t>
            </a: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 Street.</a:t>
            </a:r>
          </a:p>
          <a:p>
            <a:pPr algn="l">
              <a:lnSpc>
                <a:spcPts val="3801"/>
              </a:lnSpc>
            </a:pPr>
            <a:r>
              <a:rPr lang="en-US" sz="2715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(17) Merry Street.</a:t>
            </a:r>
          </a:p>
        </p:txBody>
      </p:sp>
      <p:sp>
        <p:nvSpPr>
          <p:cNvPr id="6" name="Freeform 6"/>
          <p:cNvSpPr/>
          <p:nvPr/>
        </p:nvSpPr>
        <p:spPr>
          <a:xfrm>
            <a:off x="12253588" y="588418"/>
            <a:ext cx="3073480" cy="5185587"/>
          </a:xfrm>
          <a:custGeom>
            <a:avLst/>
            <a:gdLst/>
            <a:ahLst/>
            <a:cxnLst/>
            <a:rect l="l" t="t" r="r" b="b"/>
            <a:pathLst>
              <a:path w="3073480" h="5185587">
                <a:moveTo>
                  <a:pt x="0" y="0"/>
                </a:moveTo>
                <a:lnTo>
                  <a:pt x="3073480" y="0"/>
                </a:lnTo>
                <a:lnTo>
                  <a:pt x="3073480" y="5185587"/>
                </a:lnTo>
                <a:lnTo>
                  <a:pt x="0" y="5185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1732" y="483643"/>
            <a:ext cx="9437425" cy="98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4"/>
              </a:lnSpc>
            </a:pPr>
            <a:r>
              <a:rPr lang="en-US" sz="5832" u="sng">
                <a:solidFill>
                  <a:srgbClr val="F0552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ELIGIBLE STREETS: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10110" y="6203587"/>
            <a:ext cx="6234375" cy="3321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(18) Jeffers Street.</a:t>
            </a:r>
          </a:p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(19) Tidewater Street.</a:t>
            </a:r>
          </a:p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(20) Winter Street.</a:t>
            </a:r>
          </a:p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(21) Spencer Street.</a:t>
            </a:r>
          </a:p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(22) Thornton Street.</a:t>
            </a:r>
          </a:p>
          <a:p>
            <a:pPr algn="l">
              <a:lnSpc>
                <a:spcPts val="3801"/>
              </a:lnSpc>
            </a:pPr>
            <a:r>
              <a:rPr lang="en-US" sz="2715" b="1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(23) Taft Street from Tidewater Street to Bowles Court.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9150" y="-1454490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5" y="0"/>
                </a:lnTo>
                <a:lnTo>
                  <a:pt x="21535635" y="5428775"/>
                </a:lnTo>
                <a:lnTo>
                  <a:pt x="0" y="542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3510" y="2726044"/>
            <a:ext cx="16860979" cy="458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6"/>
              </a:lnSpc>
            </a:pPr>
            <a:r>
              <a:rPr lang="en-US" sz="1315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 &amp;</a:t>
            </a:r>
          </a:p>
          <a:p>
            <a:pPr algn="ctr">
              <a:lnSpc>
                <a:spcPts val="18416"/>
              </a:lnSpc>
            </a:pPr>
            <a:r>
              <a:rPr lang="en-US" sz="1315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534064" y="6865654"/>
            <a:ext cx="18982974" cy="4785291"/>
          </a:xfrm>
          <a:custGeom>
            <a:avLst/>
            <a:gdLst/>
            <a:ahLst/>
            <a:cxnLst/>
            <a:rect l="l" t="t" r="r" b="b"/>
            <a:pathLst>
              <a:path w="18982974" h="4785291">
                <a:moveTo>
                  <a:pt x="18982974" y="4785292"/>
                </a:moveTo>
                <a:lnTo>
                  <a:pt x="0" y="4785292"/>
                </a:lnTo>
                <a:lnTo>
                  <a:pt x="0" y="0"/>
                </a:lnTo>
                <a:lnTo>
                  <a:pt x="18982974" y="0"/>
                </a:lnTo>
                <a:lnTo>
                  <a:pt x="18982974" y="47852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20998" y="-1888891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4" y="0"/>
                </a:lnTo>
                <a:lnTo>
                  <a:pt x="21535634" y="5428774"/>
                </a:lnTo>
                <a:lnTo>
                  <a:pt x="0" y="5428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04601" y="8528050"/>
            <a:ext cx="1686097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u="sng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THE INFORMATION SHARED IN THIS PRESENTATION:</a:t>
            </a:r>
            <a:r>
              <a:rPr lang="en-US" sz="3999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PAWTUCKETRI.GOV/STADIUM-PARKING-INFORMATION/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160" y="1939098"/>
            <a:ext cx="12211681" cy="160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0"/>
              </a:lnSpc>
            </a:pPr>
            <a:r>
              <a:rPr lang="en-US" sz="941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FEEDBACK SURVEY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646796"/>
            <a:ext cx="1686097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u="sng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 QUESTIONS OR TO APPLY FOR YOUR PERMIT ONLINE: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STADIUMZONE@PAWTUCKETRI.GOV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687740" y="3539883"/>
            <a:ext cx="2912520" cy="2912520"/>
            <a:chOff x="0" y="0"/>
            <a:chExt cx="3883359" cy="38833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3359" cy="3883359"/>
            </a:xfrm>
            <a:custGeom>
              <a:avLst/>
              <a:gdLst/>
              <a:ahLst/>
              <a:cxnLst/>
              <a:rect l="l" t="t" r="r" b="b"/>
              <a:pathLst>
                <a:path w="3883359" h="3883359">
                  <a:moveTo>
                    <a:pt x="0" y="0"/>
                  </a:moveTo>
                  <a:lnTo>
                    <a:pt x="3883359" y="0"/>
                  </a:lnTo>
                  <a:lnTo>
                    <a:pt x="3883359" y="3883359"/>
                  </a:lnTo>
                  <a:lnTo>
                    <a:pt x="0" y="3883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394B4-1AE7-452F-BA49-D7009EB3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09" y="436356"/>
            <a:ext cx="17256581" cy="94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2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C4C20-E107-4039-9198-718B69A83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"/>
            <a:ext cx="16328076" cy="970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2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9150" y="-1454490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5" y="0"/>
                </a:lnTo>
                <a:lnTo>
                  <a:pt x="21535635" y="5428775"/>
                </a:lnTo>
                <a:lnTo>
                  <a:pt x="0" y="542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85700" y="2644621"/>
            <a:ext cx="15516600" cy="499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8233" u="sng" spc="-16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INTRODUCTION </a:t>
            </a:r>
          </a:p>
          <a:p>
            <a:pPr algn="ctr">
              <a:lnSpc>
                <a:spcPts val="9880"/>
              </a:lnSpc>
            </a:pPr>
            <a:r>
              <a:rPr lang="en-US" sz="8233" spc="-16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MAYOR DONALD R. GREBIEN AND </a:t>
            </a:r>
          </a:p>
          <a:p>
            <a:pPr algn="ctr">
              <a:lnSpc>
                <a:spcPts val="9880"/>
              </a:lnSpc>
            </a:pPr>
            <a:r>
              <a:rPr lang="en-US" sz="8233" spc="-16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COUNCILOR NEICY CODERRE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534064" y="6865654"/>
            <a:ext cx="18982974" cy="4785291"/>
          </a:xfrm>
          <a:custGeom>
            <a:avLst/>
            <a:gdLst/>
            <a:ahLst/>
            <a:cxnLst/>
            <a:rect l="l" t="t" r="r" b="b"/>
            <a:pathLst>
              <a:path w="18982974" h="4785291">
                <a:moveTo>
                  <a:pt x="18982974" y="4785292"/>
                </a:moveTo>
                <a:lnTo>
                  <a:pt x="0" y="4785292"/>
                </a:lnTo>
                <a:lnTo>
                  <a:pt x="0" y="0"/>
                </a:lnTo>
                <a:lnTo>
                  <a:pt x="18982974" y="0"/>
                </a:lnTo>
                <a:lnTo>
                  <a:pt x="18982974" y="47852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9150" y="-1454490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5" y="0"/>
                </a:lnTo>
                <a:lnTo>
                  <a:pt x="21535635" y="5428775"/>
                </a:lnTo>
                <a:lnTo>
                  <a:pt x="0" y="542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8832" y="2123718"/>
            <a:ext cx="14850336" cy="6097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4"/>
              </a:lnSpc>
            </a:pPr>
            <a:r>
              <a:rPr lang="en-US" sz="14400" dirty="0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STADIUM</a:t>
            </a:r>
          </a:p>
          <a:p>
            <a:pPr algn="ctr">
              <a:lnSpc>
                <a:spcPts val="24734"/>
              </a:lnSpc>
            </a:pPr>
            <a:r>
              <a:rPr lang="en-US" sz="14400" dirty="0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PARKING PLAN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534064" y="6865654"/>
            <a:ext cx="18982974" cy="4785291"/>
          </a:xfrm>
          <a:custGeom>
            <a:avLst/>
            <a:gdLst/>
            <a:ahLst/>
            <a:cxnLst/>
            <a:rect l="l" t="t" r="r" b="b"/>
            <a:pathLst>
              <a:path w="18982974" h="4785291">
                <a:moveTo>
                  <a:pt x="18982974" y="4785292"/>
                </a:moveTo>
                <a:lnTo>
                  <a:pt x="0" y="4785292"/>
                </a:lnTo>
                <a:lnTo>
                  <a:pt x="0" y="0"/>
                </a:lnTo>
                <a:lnTo>
                  <a:pt x="18982974" y="0"/>
                </a:lnTo>
                <a:lnTo>
                  <a:pt x="18982974" y="47852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479" y="406395"/>
            <a:ext cx="16843042" cy="9474211"/>
          </a:xfrm>
          <a:custGeom>
            <a:avLst/>
            <a:gdLst/>
            <a:ahLst/>
            <a:cxnLst/>
            <a:rect l="l" t="t" r="r" b="b"/>
            <a:pathLst>
              <a:path w="16843042" h="9474211">
                <a:moveTo>
                  <a:pt x="0" y="0"/>
                </a:moveTo>
                <a:lnTo>
                  <a:pt x="16843042" y="0"/>
                </a:lnTo>
                <a:lnTo>
                  <a:pt x="16843042" y="9474210"/>
                </a:lnTo>
                <a:lnTo>
                  <a:pt x="0" y="9474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37932-8466-483D-8230-AFE2A39C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0" y="342900"/>
            <a:ext cx="16473804" cy="9220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9150" y="-1454490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5" y="0"/>
                </a:lnTo>
                <a:lnTo>
                  <a:pt x="21535635" y="5428775"/>
                </a:lnTo>
                <a:lnTo>
                  <a:pt x="0" y="542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3510" y="2726044"/>
            <a:ext cx="16860979" cy="458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6"/>
              </a:lnSpc>
            </a:pPr>
            <a:r>
              <a:rPr lang="en-US" sz="13154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RESIDENT PARKING PERMITS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534064" y="6865654"/>
            <a:ext cx="18982974" cy="4785291"/>
          </a:xfrm>
          <a:custGeom>
            <a:avLst/>
            <a:gdLst/>
            <a:ahLst/>
            <a:cxnLst/>
            <a:rect l="l" t="t" r="r" b="b"/>
            <a:pathLst>
              <a:path w="18982974" h="4785291">
                <a:moveTo>
                  <a:pt x="18982974" y="4785292"/>
                </a:moveTo>
                <a:lnTo>
                  <a:pt x="0" y="4785292"/>
                </a:lnTo>
                <a:lnTo>
                  <a:pt x="0" y="0"/>
                </a:lnTo>
                <a:lnTo>
                  <a:pt x="18982974" y="0"/>
                </a:lnTo>
                <a:lnTo>
                  <a:pt x="18982974" y="47852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5509" y="376254"/>
            <a:ext cx="17156904" cy="9389003"/>
            <a:chOff x="0" y="0"/>
            <a:chExt cx="4518691" cy="2472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691" cy="2472824"/>
            </a:xfrm>
            <a:custGeom>
              <a:avLst/>
              <a:gdLst/>
              <a:ahLst/>
              <a:cxnLst/>
              <a:rect l="l" t="t" r="r" b="b"/>
              <a:pathLst>
                <a:path w="4518691" h="2472824">
                  <a:moveTo>
                    <a:pt x="0" y="0"/>
                  </a:moveTo>
                  <a:lnTo>
                    <a:pt x="4518691" y="0"/>
                  </a:lnTo>
                  <a:lnTo>
                    <a:pt x="4518691" y="2472824"/>
                  </a:lnTo>
                  <a:lnTo>
                    <a:pt x="0" y="2472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691" cy="2510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6899" y="1772782"/>
            <a:ext cx="9708701" cy="8280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The proposed ordinance is in front of the City Council. </a:t>
            </a:r>
          </a:p>
          <a:p>
            <a:pPr marL="280670" lvl="1" algn="l">
              <a:lnSpc>
                <a:spcPts val="3639"/>
              </a:lnSpc>
            </a:pP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Residents would apply for parking permits via the City Clerk's Office in person or by email  </a:t>
            </a: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  <a:hlinkClick r:id="rId2"/>
              </a:rPr>
              <a:t>stadiumzone@pawtucketri.gov</a:t>
            </a: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Only eligible for residents in designated stadium zone.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Resident parking would be enforced during home games and other stadium events.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Resident parking stickers and guest permits would expire every two years. </a:t>
            </a:r>
          </a:p>
          <a:p>
            <a:pPr marL="748452" lvl="2" algn="l">
              <a:lnSpc>
                <a:spcPts val="3639"/>
              </a:lnSpc>
            </a:pP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Maximum fine of $500 for violations.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Fines start at $100 and would double if unpaid after 14 days and triple after 28 days.</a:t>
            </a:r>
          </a:p>
          <a:p>
            <a:pPr marL="748452" lvl="2" algn="l">
              <a:lnSpc>
                <a:spcPts val="3639"/>
              </a:lnSpc>
            </a:pP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Selling, leasing, or duplicating permits is illegal.</a:t>
            </a:r>
          </a:p>
          <a:p>
            <a:pPr algn="l">
              <a:lnSpc>
                <a:spcPts val="3639"/>
              </a:lnSpc>
            </a:pPr>
            <a:endParaRPr lang="en-US" sz="2599" b="1" dirty="0">
              <a:solidFill>
                <a:srgbClr val="0055A7"/>
              </a:solidFill>
              <a:latin typeface="Canva Sans 2 Bold"/>
              <a:ea typeface="Canva Sans 2 Bold"/>
              <a:cs typeface="Canva Sans 2 Bold"/>
              <a:sym typeface="Canva Sans 2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1732" y="483643"/>
            <a:ext cx="1254265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4"/>
              </a:lnSpc>
            </a:pPr>
            <a:r>
              <a:rPr lang="en-US" sz="5832" u="sng" dirty="0">
                <a:solidFill>
                  <a:srgbClr val="F0552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RESIDENT PARKING INFO: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3EF16-371D-44FD-8C54-23D859F76830}"/>
              </a:ext>
            </a:extLst>
          </p:cNvPr>
          <p:cNvSpPr txBox="1"/>
          <p:nvPr/>
        </p:nvSpPr>
        <p:spPr>
          <a:xfrm>
            <a:off x="10668000" y="1652524"/>
            <a:ext cx="6536610" cy="2377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5A7"/>
                </a:solidFill>
                <a:latin typeface="Canva Sans 2 Bold"/>
                <a:sym typeface="Canva Sans 2 Bold"/>
              </a:rPr>
              <a:t>SCHEDULE OF GAMES/EVENTS </a:t>
            </a:r>
          </a:p>
          <a:p>
            <a:endParaRPr lang="en-US" sz="3200" b="1" dirty="0">
              <a:solidFill>
                <a:srgbClr val="0055A7"/>
              </a:solidFill>
              <a:latin typeface="Canva Sans 2 Bold"/>
              <a:sym typeface="Canva Sans 2 Bold"/>
              <a:hlinkClick r:id="rId3"/>
            </a:endParaRPr>
          </a:p>
          <a:p>
            <a:r>
              <a:rPr lang="en-US" sz="3200" b="1" dirty="0">
                <a:solidFill>
                  <a:srgbClr val="0055A7"/>
                </a:solidFill>
                <a:latin typeface="Canva Sans 2 Bold"/>
                <a:sym typeface="Canva Sans 2 Bold"/>
                <a:hlinkClick r:id="rId3"/>
              </a:rPr>
              <a:t>https://www.rhodeislandfc.com/schedule/</a:t>
            </a:r>
            <a:endParaRPr lang="en-US" sz="3200" b="1" dirty="0">
              <a:solidFill>
                <a:srgbClr val="0055A7"/>
              </a:solidFill>
              <a:latin typeface="Canva Sans 2 Bold"/>
              <a:sym typeface="Canva Sans 2 Bold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E106F-F5D1-4C0D-994C-6A5BF5A67A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89" b="19796"/>
          <a:stretch/>
        </p:blipFill>
        <p:spPr>
          <a:xfrm>
            <a:off x="11564406" y="3924300"/>
            <a:ext cx="5029200" cy="50076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5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548" y="448999"/>
            <a:ext cx="17156904" cy="9389003"/>
            <a:chOff x="0" y="0"/>
            <a:chExt cx="4518691" cy="24728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691" cy="2472824"/>
            </a:xfrm>
            <a:custGeom>
              <a:avLst/>
              <a:gdLst/>
              <a:ahLst/>
              <a:cxnLst/>
              <a:rect l="l" t="t" r="r" b="b"/>
              <a:pathLst>
                <a:path w="4518691" h="2472824">
                  <a:moveTo>
                    <a:pt x="0" y="0"/>
                  </a:moveTo>
                  <a:lnTo>
                    <a:pt x="4518691" y="0"/>
                  </a:lnTo>
                  <a:lnTo>
                    <a:pt x="4518691" y="2472824"/>
                  </a:lnTo>
                  <a:lnTo>
                    <a:pt x="0" y="2472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691" cy="2510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31732" y="483643"/>
            <a:ext cx="12542653" cy="98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4"/>
              </a:lnSpc>
            </a:pPr>
            <a:r>
              <a:rPr lang="en-US" sz="5832" u="sng">
                <a:solidFill>
                  <a:srgbClr val="F0552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RESIDENT PARKING PERMITS: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1732" y="1790700"/>
            <a:ext cx="9116664" cy="7357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To apply residents must show a valid Rhode Island motor vehicle registration registered in the name and address of a person living within the Stadium Zone for each requested vehicle.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One guest permit is allowed per residence.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One temporary pass is allowed for residents who have not yet changed their address on their motor vehicle registration. </a:t>
            </a:r>
          </a:p>
          <a:p>
            <a:pPr marL="1579878" lvl="3" indent="-374226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A temporary pass is valid for </a:t>
            </a:r>
            <a:r>
              <a:rPr lang="en-US" sz="2599" b="1" dirty="0">
                <a:solidFill>
                  <a:srgbClr val="FF0000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60 days</a:t>
            </a: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. </a:t>
            </a:r>
          </a:p>
          <a:p>
            <a:pPr marL="1122678" lvl="2" indent="-374226" algn="l">
              <a:lnSpc>
                <a:spcPts val="3639"/>
              </a:lnSpc>
              <a:buFont typeface="Arial"/>
              <a:buChar char="⚬"/>
            </a:pPr>
            <a:r>
              <a:rPr lang="en-US" sz="2599" b="1" dirty="0">
                <a:solidFill>
                  <a:srgbClr val="0055A7"/>
                </a:solidFill>
                <a:latin typeface="Canva Sans 2 Bold"/>
                <a:ea typeface="Canva Sans 2 Bold"/>
                <a:cs typeface="Canva Sans 2 Bold"/>
                <a:sym typeface="Canva Sans 2 Bold"/>
              </a:rPr>
              <a:t>To obtain a temporary pass, residents must have a valid motor vehicle registration showing the name of the resident and one of the following: a copy of a Pawtucket tax bill, utility bill, bank statement, income tax return, pay stub, current deed or lease/rental agreement addressed in the name of the resident and to that residence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EA8581-6171-434A-9BDD-70C14E31A3F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506200" y="2514600"/>
            <a:ext cx="5181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98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89150" y="-1454490"/>
            <a:ext cx="21535634" cy="5428775"/>
          </a:xfrm>
          <a:custGeom>
            <a:avLst/>
            <a:gdLst/>
            <a:ahLst/>
            <a:cxnLst/>
            <a:rect l="l" t="t" r="r" b="b"/>
            <a:pathLst>
              <a:path w="21535634" h="5428775">
                <a:moveTo>
                  <a:pt x="0" y="0"/>
                </a:moveTo>
                <a:lnTo>
                  <a:pt x="21535635" y="0"/>
                </a:lnTo>
                <a:lnTo>
                  <a:pt x="21535635" y="5428775"/>
                </a:lnTo>
                <a:lnTo>
                  <a:pt x="0" y="5428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3510" y="2726044"/>
            <a:ext cx="16860979" cy="458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416"/>
              </a:lnSpc>
            </a:pPr>
            <a:r>
              <a:rPr lang="en-US" sz="13154" dirty="0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ENFORCEMENT/</a:t>
            </a:r>
          </a:p>
          <a:p>
            <a:pPr algn="ctr">
              <a:lnSpc>
                <a:spcPts val="18416"/>
              </a:lnSpc>
            </a:pPr>
            <a:r>
              <a:rPr lang="en-US" sz="13154" dirty="0">
                <a:solidFill>
                  <a:srgbClr val="0055A7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SIGNAGE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-534064" y="6865654"/>
            <a:ext cx="18982974" cy="4785291"/>
          </a:xfrm>
          <a:custGeom>
            <a:avLst/>
            <a:gdLst/>
            <a:ahLst/>
            <a:cxnLst/>
            <a:rect l="l" t="t" r="r" b="b"/>
            <a:pathLst>
              <a:path w="18982974" h="4785291">
                <a:moveTo>
                  <a:pt x="18982974" y="4785292"/>
                </a:moveTo>
                <a:lnTo>
                  <a:pt x="0" y="4785292"/>
                </a:lnTo>
                <a:lnTo>
                  <a:pt x="0" y="0"/>
                </a:lnTo>
                <a:lnTo>
                  <a:pt x="18982974" y="0"/>
                </a:lnTo>
                <a:lnTo>
                  <a:pt x="18982974" y="47852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1624</TotalTime>
  <Words>490</Words>
  <Application>Microsoft Office PowerPoint</Application>
  <PresentationFormat>Custom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Poppins Medium Italics</vt:lpstr>
      <vt:lpstr>Canva Sans 2 Bold</vt:lpstr>
      <vt:lpstr>League Spartan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Tidewater Neighborhood Meeting</dc:title>
  <dc:creator>Hardy, Michelle</dc:creator>
  <cp:lastModifiedBy>Voll, Grace</cp:lastModifiedBy>
  <cp:revision>10</cp:revision>
  <dcterms:created xsi:type="dcterms:W3CDTF">2006-08-16T00:00:00Z</dcterms:created>
  <dcterms:modified xsi:type="dcterms:W3CDTF">2025-03-20T19:43:30Z</dcterms:modified>
  <dc:identifier>DAGiFYbN83c</dc:identifier>
</cp:coreProperties>
</file>